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61" r:id="rId5"/>
    <p:sldId id="258" r:id="rId6"/>
    <p:sldId id="259" r:id="rId7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18" autoAdjust="0"/>
  </p:normalViewPr>
  <p:slideViewPr>
    <p:cSldViewPr snapToGrid="0">
      <p:cViewPr varScale="1">
        <p:scale>
          <a:sx n="84" d="100"/>
          <a:sy n="84" d="100"/>
        </p:scale>
        <p:origin x="239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52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43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8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87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51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69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99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13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60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76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EEFD91-B7E3-4FDB-A246-EB29BEAB9EAC}" type="datetimeFigureOut">
              <a:rPr lang="en-GB" smtClean="0"/>
              <a:t>27/09/2025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87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13809AD-1EF4-ABDF-CE16-7F230F0DD67A}"/>
              </a:ext>
            </a:extLst>
          </p:cNvPr>
          <p:cNvGrpSpPr/>
          <p:nvPr/>
        </p:nvGrpSpPr>
        <p:grpSpPr>
          <a:xfrm>
            <a:off x="332222" y="1044942"/>
            <a:ext cx="6294920" cy="2880638"/>
            <a:chOff x="442963" y="250256"/>
            <a:chExt cx="8393226" cy="38408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A605E7-9745-4C31-F076-0C682F32B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63" y="250257"/>
              <a:ext cx="1953728" cy="345075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ECFD82-B11E-E4CD-8C58-1E93BA0F1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9221" y="250257"/>
              <a:ext cx="1953727" cy="345075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499667-7F0F-4C20-B93D-D8AB7B85B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6205" y="250256"/>
              <a:ext cx="1953727" cy="34507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077370-5849-A2E5-BC90-CD8861BC3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2462" y="250256"/>
              <a:ext cx="1953727" cy="34507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CB1222-0E76-1610-56CA-C7705078ACF1}"/>
                </a:ext>
              </a:extLst>
            </p:cNvPr>
            <p:cNvSpPr txBox="1"/>
            <p:nvPr/>
          </p:nvSpPr>
          <p:spPr>
            <a:xfrm>
              <a:off x="1198742" y="3783330"/>
              <a:ext cx="41720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858F2F-5A23-EEEF-CE22-66420BD40AD0}"/>
                </a:ext>
              </a:extLst>
            </p:cNvPr>
            <p:cNvSpPr txBox="1"/>
            <p:nvPr/>
          </p:nvSpPr>
          <p:spPr>
            <a:xfrm>
              <a:off x="3354997" y="3783330"/>
              <a:ext cx="42575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662F03-DBA7-1DF7-B8D2-AF15E0F91697}"/>
                </a:ext>
              </a:extLst>
            </p:cNvPr>
            <p:cNvSpPr txBox="1"/>
            <p:nvPr/>
          </p:nvSpPr>
          <p:spPr>
            <a:xfrm>
              <a:off x="5481983" y="3783330"/>
              <a:ext cx="41720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A43336-94E2-F37E-488C-A111CED1A924}"/>
                </a:ext>
              </a:extLst>
            </p:cNvPr>
            <p:cNvSpPr txBox="1"/>
            <p:nvPr/>
          </p:nvSpPr>
          <p:spPr>
            <a:xfrm>
              <a:off x="7638238" y="3783330"/>
              <a:ext cx="42575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98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16118E-F408-BC37-CD39-344132A0267C}"/>
              </a:ext>
            </a:extLst>
          </p:cNvPr>
          <p:cNvGrpSpPr/>
          <p:nvPr/>
        </p:nvGrpSpPr>
        <p:grpSpPr>
          <a:xfrm>
            <a:off x="609438" y="728309"/>
            <a:ext cx="7466973" cy="5444483"/>
            <a:chOff x="609438" y="728309"/>
            <a:chExt cx="7466973" cy="54444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5EA064-2F9A-3F5B-C836-F3B2DBA1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438" y="728309"/>
              <a:ext cx="2324424" cy="505848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8F2C08-0C45-9540-89A5-28F953A05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4283" y="728309"/>
              <a:ext cx="4462128" cy="505848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A9A1CD-D279-219D-E966-83FB80D15623}"/>
                </a:ext>
              </a:extLst>
            </p:cNvPr>
            <p:cNvSpPr txBox="1"/>
            <p:nvPr/>
          </p:nvSpPr>
          <p:spPr>
            <a:xfrm>
              <a:off x="1550564" y="586501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07BF46-22FD-106B-35BC-DDE556B533D5}"/>
                </a:ext>
              </a:extLst>
            </p:cNvPr>
            <p:cNvSpPr txBox="1"/>
            <p:nvPr/>
          </p:nvSpPr>
          <p:spPr>
            <a:xfrm>
              <a:off x="5653628" y="5821914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29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B51AF-1B99-C64E-6F2F-4DEC9349B7EC}"/>
              </a:ext>
            </a:extLst>
          </p:cNvPr>
          <p:cNvGrpSpPr/>
          <p:nvPr/>
        </p:nvGrpSpPr>
        <p:grpSpPr>
          <a:xfrm>
            <a:off x="1" y="857250"/>
            <a:ext cx="6543677" cy="3934152"/>
            <a:chOff x="0" y="0"/>
            <a:chExt cx="8724903" cy="52455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A45DDB-8135-822B-6D5B-11158CA73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773920" cy="4869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9162A8-86F3-AD6E-C48C-18B1570FE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167" y="1"/>
              <a:ext cx="2658086" cy="48691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5B2CDB-8183-E5B6-B6FA-52ED5E28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500" y="1"/>
              <a:ext cx="2804403" cy="48691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F1DBAD-C312-9E25-92EC-580B0ACCEC2F}"/>
                </a:ext>
              </a:extLst>
            </p:cNvPr>
            <p:cNvSpPr txBox="1"/>
            <p:nvPr/>
          </p:nvSpPr>
          <p:spPr>
            <a:xfrm>
              <a:off x="1208865" y="4937760"/>
              <a:ext cx="41720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19F88-23A2-A04F-0683-CEDF217266FC}"/>
                </a:ext>
              </a:extLst>
            </p:cNvPr>
            <p:cNvSpPr txBox="1"/>
            <p:nvPr/>
          </p:nvSpPr>
          <p:spPr>
            <a:xfrm>
              <a:off x="4165109" y="4937760"/>
              <a:ext cx="42575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05B353-4F1B-2B79-8A90-D75D5F543412}"/>
                </a:ext>
              </a:extLst>
            </p:cNvPr>
            <p:cNvSpPr txBox="1"/>
            <p:nvPr/>
          </p:nvSpPr>
          <p:spPr>
            <a:xfrm>
              <a:off x="7144607" y="4937760"/>
              <a:ext cx="41720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74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D328A9-A5C0-670B-5090-97ABC0356158}"/>
              </a:ext>
            </a:extLst>
          </p:cNvPr>
          <p:cNvGrpSpPr/>
          <p:nvPr/>
        </p:nvGrpSpPr>
        <p:grpSpPr>
          <a:xfrm>
            <a:off x="535115" y="427290"/>
            <a:ext cx="7523035" cy="4785382"/>
            <a:chOff x="535115" y="427290"/>
            <a:chExt cx="7523035" cy="47853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048A62-B526-7E8A-24C2-17C0D79F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115" y="638829"/>
              <a:ext cx="2724530" cy="42773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FAB2E5-BD6B-66FD-C603-C70331C1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4338" y="427290"/>
              <a:ext cx="4543812" cy="448916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5B4DF9-E7C2-D9ED-66B2-35A4A53F2159}"/>
                </a:ext>
              </a:extLst>
            </p:cNvPr>
            <p:cNvSpPr txBox="1"/>
            <p:nvPr/>
          </p:nvSpPr>
          <p:spPr>
            <a:xfrm>
              <a:off x="1653434" y="490489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29CA1A-AAD7-5604-3924-8C440F1B12C1}"/>
                </a:ext>
              </a:extLst>
            </p:cNvPr>
            <p:cNvSpPr txBox="1"/>
            <p:nvPr/>
          </p:nvSpPr>
          <p:spPr>
            <a:xfrm>
              <a:off x="5630768" y="4896084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20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AD53FB-9DCC-8379-60CA-88EC5775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3" y="3901127"/>
            <a:ext cx="1171739" cy="107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A0AEC-40FC-8D07-D338-285C0429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36" y="3894467"/>
            <a:ext cx="1728986" cy="1591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8E030-8D98-2A24-BE3D-96123F5B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3" y="3429000"/>
            <a:ext cx="2265365" cy="2085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3E24D-D2C8-4747-CFCE-4CB195B8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" y="1326598"/>
            <a:ext cx="1071712" cy="1064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120BEF-AE65-3EB5-43BD-80F15DBF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17" y="1326596"/>
            <a:ext cx="1557154" cy="1546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76F613-9614-B2E7-DB81-F1EC5A51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12" y="1326596"/>
            <a:ext cx="1811471" cy="17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3788E0-B0CE-8F27-2E1A-0F2C26871BB8}"/>
              </a:ext>
            </a:extLst>
          </p:cNvPr>
          <p:cNvGrpSpPr/>
          <p:nvPr/>
        </p:nvGrpSpPr>
        <p:grpSpPr>
          <a:xfrm>
            <a:off x="98099" y="571499"/>
            <a:ext cx="8787781" cy="4536878"/>
            <a:chOff x="98099" y="571499"/>
            <a:chExt cx="8787781" cy="45368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123777C-AD12-932F-FB20-CCD3F903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3719" y="571499"/>
              <a:ext cx="2736541" cy="42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07B24E-31A2-0253-EC2A-F6CE80226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99" y="571499"/>
              <a:ext cx="2736541" cy="42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31E4BB-C555-C513-6346-532EB2557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9339" y="571499"/>
              <a:ext cx="2736541" cy="42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7224F-A8F3-85FF-D04C-6A80EE1E0593}"/>
                </a:ext>
              </a:extLst>
            </p:cNvPr>
            <p:cNvSpPr txBox="1"/>
            <p:nvPr/>
          </p:nvSpPr>
          <p:spPr>
            <a:xfrm>
              <a:off x="1295270" y="480060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A2E340-DDAC-DB0B-EED7-9DBCB4149B90}"/>
                </a:ext>
              </a:extLst>
            </p:cNvPr>
            <p:cNvSpPr txBox="1"/>
            <p:nvPr/>
          </p:nvSpPr>
          <p:spPr>
            <a:xfrm>
              <a:off x="4358273" y="4800600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7274E9-3925-5475-C3EF-27EC5A6D582D}"/>
                </a:ext>
              </a:extLst>
            </p:cNvPr>
            <p:cNvSpPr txBox="1"/>
            <p:nvPr/>
          </p:nvSpPr>
          <p:spPr>
            <a:xfrm>
              <a:off x="7370136" y="480060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585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3320</TotalTime>
  <Words>42</Words>
  <Application>Microsoft Office PowerPoint</Application>
  <PresentationFormat>On-screen Show (4:3)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Nadeem</dc:creator>
  <cp:lastModifiedBy>Muhammad Nadeem</cp:lastModifiedBy>
  <cp:revision>6</cp:revision>
  <cp:lastPrinted>2025-09-25T13:05:20Z</cp:lastPrinted>
  <dcterms:created xsi:type="dcterms:W3CDTF">2025-09-24T10:01:39Z</dcterms:created>
  <dcterms:modified xsi:type="dcterms:W3CDTF">2025-09-29T13:43:29Z</dcterms:modified>
</cp:coreProperties>
</file>